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7" r:id="rId19"/>
    <p:sldId id="296" r:id="rId20"/>
    <p:sldId id="295" r:id="rId21"/>
    <p:sldId id="294" r:id="rId22"/>
    <p:sldId id="293" r:id="rId23"/>
    <p:sldId id="292" r:id="rId24"/>
    <p:sldId id="291" r:id="rId25"/>
    <p:sldId id="290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688" userDrawn="1">
          <p15:clr>
            <a:srgbClr val="A4A3A4"/>
          </p15:clr>
        </p15:guide>
        <p15:guide id="3" orient="horz" pos="2688" userDrawn="1">
          <p15:clr>
            <a:srgbClr val="A4A3A4"/>
          </p15:clr>
        </p15:guide>
        <p15:guide id="4" pos="3096" userDrawn="1">
          <p15:clr>
            <a:srgbClr val="A4A3A4"/>
          </p15:clr>
        </p15:guide>
        <p15:guide id="5" pos="4848" userDrawn="1">
          <p15:clr>
            <a:srgbClr val="A4A3A4"/>
          </p15:clr>
        </p15:guide>
        <p15:guide id="6" pos="5256" userDrawn="1">
          <p15:clr>
            <a:srgbClr val="A4A3A4"/>
          </p15:clr>
        </p15:guide>
        <p15:guide id="7" pos="7008" userDrawn="1">
          <p15:clr>
            <a:srgbClr val="A4A3A4"/>
          </p15:clr>
        </p15:guide>
        <p15:guide id="8" orient="horz" pos="2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6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930"/>
    <p:restoredTop sz="96327"/>
  </p:normalViewPr>
  <p:slideViewPr>
    <p:cSldViewPr snapToGrid="0" snapToObjects="1">
      <p:cViewPr varScale="1">
        <p:scale>
          <a:sx n="81" d="100"/>
          <a:sy n="81" d="100"/>
        </p:scale>
        <p:origin x="184" y="1104"/>
      </p:cViewPr>
      <p:guideLst>
        <p:guide orient="horz" pos="2184"/>
        <p:guide pos="2688"/>
        <p:guide orient="horz" pos="2688"/>
        <p:guide pos="3096"/>
        <p:guide pos="4848"/>
        <p:guide pos="5256"/>
        <p:guide pos="7008"/>
        <p:guide orient="horz" pos="2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8641-A58B-F648-9A21-B30FA7B0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0221F-1FF1-4C43-8EFB-B6D5D9414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347DD-DBBB-6C4D-852E-9C4E3889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51A2-B481-DF44-8A58-E390E1F2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C5791-9455-AB4C-898E-67944C36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9E03-4260-CE42-B39E-45590EDD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AC17F-F488-2F4C-811B-112F74BC2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3B0C-D794-D74F-BB0B-F1C50CC3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EBF0E-8CE8-C64E-9534-117B23FC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85822-A79C-304D-95FC-91B913CC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3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979FAC-30DD-F348-A6B0-E77D4C3D0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296C6-5722-374F-96FC-021BA3B10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D5050-6012-7C49-8944-3E2F3E18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50440-CCA3-274E-B59A-0EAAEA07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1BDE3-F510-6840-B2B9-C78E2692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15FC-0F29-8E4A-97A9-6F8A759F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76D77-79A7-AE44-8A52-6655D74F6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2ABDB-6900-4B48-B01C-28C848EB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A8E75-D3A8-DB43-82C5-07517B98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2CFE4-12C3-6D4B-8EEF-EBEC49A3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65F1-5EB3-5348-9EF0-CD745443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902CB-FF9D-4548-A5B2-442922BD0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7C56-9E48-F940-A7B8-CA844493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A3F4D-B581-D542-9F6B-93D28B13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FCBC5-AA69-0D4E-84CF-E9885FDD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8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0CEB-E984-AA44-9CA6-68E207F6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350E-41AB-7842-9391-D1B85432F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B3C88-C7AC-3D49-83D4-E59051AAE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88EA8-EF66-484F-ACD6-03041E13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AF037-AEFB-394D-AD97-59C44A10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D67D6-ACA7-D642-87BE-00140B0C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9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8DFD-6A7F-5446-9471-7C3B3715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5C084-1DB4-E145-87B6-DC3909A0E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F7B40-E12C-DD4C-9AB1-59B2A45E9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61F63-BCB9-AC48-BD87-A8C4955D8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903C6-2C61-E64D-8577-8F1E07254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B5901B-CB22-7F42-8690-60EAF626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FA207-4BC4-7642-BB08-4AA6992D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810B5-2CFB-E640-99E5-C52ABCE0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1936-79B4-964E-82BD-63C6137D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DF410-2716-9A4B-BCEC-B183BC21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77F25-732F-7248-842F-26EB633C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F0213-7031-E445-A04B-7916FA03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8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1EDDD-6FCC-3244-A35A-20618021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9E212-7455-B344-BD73-74880DA1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1B587-39E5-A84F-B1A6-DA59146E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4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47CA-CB98-DC40-A388-682C5420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E1B9-AC03-6648-8110-95367542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88641-CA81-4446-AC21-ED2E4835B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7877C-8351-094F-AE50-2AE75C65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D5330-0A53-574F-9737-7ADEBBA2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8D18C-6DA5-F745-8B49-27C96E65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6F5A-DB2C-5845-B658-088A5595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7DD51-A58A-7B45-A304-D521D1940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2B0B3-CBE8-8F4A-8651-877215E8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B572C-D2A2-6D4E-97D6-599B6A19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F092C-1420-BD44-9B77-AFA97F3D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F7947-6D4C-AB48-9A5A-AB285277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08CC5-551D-EB47-8216-79FC234B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77DEE-B82A-F34E-AE23-192DDDBE0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1A3A3-623E-2046-BDE1-132EFAC2F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9CC1A-3B82-0E4F-83BA-26ABF3D5E3EB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381DF-900F-6D42-95E9-769E91CD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518AE-C483-4845-89D3-CEA6BD76E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F7A5F-F91B-4342-BA0E-D12EC519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39D89-6CD9-31B1-C41C-1125F861999C}"/>
              </a:ext>
            </a:extLst>
          </p:cNvPr>
          <p:cNvSpPr txBox="1"/>
          <p:nvPr/>
        </p:nvSpPr>
        <p:spPr>
          <a:xfrm>
            <a:off x="1892445" y="4699276"/>
            <a:ext cx="8407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Welcome! Below is how to use this PowerPoint. Be creative. Use them to fit your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Slides 2 - 9 can be used for Virtual Presentations. Mix and match as you wish.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Slides 10 - 17 are the answers for the cards for each card.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Slides 18 – 25 are for Wordle Speed Match.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Slide 26 are answer  cards to be printed for the Racing Rebus activity. </a:t>
            </a:r>
          </a:p>
        </p:txBody>
      </p:sp>
      <p:pic>
        <p:nvPicPr>
          <p:cNvPr id="4" name="Picture 3" descr="A card with a blue hexagon and white text&#10;&#10;Description automatically generated">
            <a:extLst>
              <a:ext uri="{FF2B5EF4-FFF2-40B4-BE49-F238E27FC236}">
                <a16:creationId xmlns:a16="http://schemas.microsoft.com/office/drawing/2014/main" id="{4CE2F7FF-3E93-ECD0-5A8C-FFC272EB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48628" y="-991924"/>
            <a:ext cx="4294742" cy="64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4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662535C-FC0C-8A49-A7D5-42EFC90DA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1061" y="893976"/>
            <a:ext cx="2222500" cy="3340100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150074A-780F-554C-908E-D6C1E9FCA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87956" y="893976"/>
            <a:ext cx="2222500" cy="33401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346DECC-5DE1-B443-9692-A0E561D43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24850" y="893976"/>
            <a:ext cx="2222500" cy="3340100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445DD29-E2B3-2245-8CCE-492E091DF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51061" y="3500825"/>
            <a:ext cx="2222500" cy="33401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BA022B0-A060-7C4F-84A4-869808118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197536" y="3500825"/>
            <a:ext cx="2222500" cy="3340100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50315F58-428B-8B42-ABA2-B5C9A8CE8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24850" y="3507778"/>
            <a:ext cx="2222500" cy="3340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DC60DF-0934-9B4C-9D38-8236C65F4B96}"/>
              </a:ext>
            </a:extLst>
          </p:cNvPr>
          <p:cNvSpPr txBox="1"/>
          <p:nvPr/>
        </p:nvSpPr>
        <p:spPr>
          <a:xfrm>
            <a:off x="1465659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Way On Earth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554E6-AFB0-4949-A5F6-0FD759ABB7A9}"/>
              </a:ext>
            </a:extLst>
          </p:cNvPr>
          <p:cNvSpPr txBox="1"/>
          <p:nvPr/>
        </p:nvSpPr>
        <p:spPr>
          <a:xfrm>
            <a:off x="4901948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Perfect circle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FB12E-0FBF-AE42-B1D7-1BCB219C200E}"/>
              </a:ext>
            </a:extLst>
          </p:cNvPr>
          <p:cNvSpPr txBox="1"/>
          <p:nvPr/>
        </p:nvSpPr>
        <p:spPr>
          <a:xfrm>
            <a:off x="8338237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Uninterested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71E1F0-B331-C347-9639-663452F3C658}"/>
              </a:ext>
            </a:extLst>
          </p:cNvPr>
          <p:cNvSpPr txBox="1"/>
          <p:nvPr/>
        </p:nvSpPr>
        <p:spPr>
          <a:xfrm>
            <a:off x="1465659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I’m beside myself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075C6C-C620-8B47-AD7D-80C6D9FC92C5}"/>
              </a:ext>
            </a:extLst>
          </p:cNvPr>
          <p:cNvSpPr txBox="1"/>
          <p:nvPr/>
        </p:nvSpPr>
        <p:spPr>
          <a:xfrm>
            <a:off x="4901948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Torn apart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246620-DE51-F244-B132-501E8EAC1EB1}"/>
              </a:ext>
            </a:extLst>
          </p:cNvPr>
          <p:cNvSpPr txBox="1"/>
          <p:nvPr/>
        </p:nvSpPr>
        <p:spPr>
          <a:xfrm>
            <a:off x="8338237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Minimum and Maximum</a:t>
            </a:r>
          </a:p>
        </p:txBody>
      </p:sp>
    </p:spTree>
    <p:extLst>
      <p:ext uri="{BB962C8B-B14F-4D97-AF65-F5344CB8AC3E}">
        <p14:creationId xmlns:p14="http://schemas.microsoft.com/office/powerpoint/2010/main" val="129347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2D9094C-CBCE-D446-9EAB-C462D8FB2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8681" y="912850"/>
            <a:ext cx="2222500" cy="3340100"/>
          </a:xfrm>
          <a:prstGeom prst="rect">
            <a:avLst/>
          </a:prstGeom>
        </p:spPr>
      </p:pic>
      <p:pic>
        <p:nvPicPr>
          <p:cNvPr id="7" name="Picture 6" descr="Text, shape, whiteboard&#10;&#10;Description automatically generated">
            <a:extLst>
              <a:ext uri="{FF2B5EF4-FFF2-40B4-BE49-F238E27FC236}">
                <a16:creationId xmlns:a16="http://schemas.microsoft.com/office/drawing/2014/main" id="{D510042D-EBE1-FD42-8CD2-D9E0B2939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11515" y="912850"/>
            <a:ext cx="2222500" cy="3340100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DF197275-2D1E-4240-B763-24554EB36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32382" y="912850"/>
            <a:ext cx="2222500" cy="3340100"/>
          </a:xfrm>
          <a:prstGeom prst="rect">
            <a:avLst/>
          </a:prstGeom>
        </p:spPr>
      </p:pic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4621DFF8-2E4E-5046-B761-F990EBB3B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58681" y="3519066"/>
            <a:ext cx="2222500" cy="3340100"/>
          </a:xfrm>
          <a:prstGeom prst="rect">
            <a:avLst/>
          </a:prstGeom>
        </p:spPr>
      </p:pic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BA64C0F7-3861-6B45-BDFC-09EF8AC8D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206495" y="3492500"/>
            <a:ext cx="2222500" cy="3340100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A74B7D27-D97F-F94D-9DF1-FAF7815CB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32382" y="3492500"/>
            <a:ext cx="2222500" cy="334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7DB9AB-D35C-7946-923D-77B9FD5EE6A1}"/>
              </a:ext>
            </a:extLst>
          </p:cNvPr>
          <p:cNvSpPr txBox="1"/>
          <p:nvPr/>
        </p:nvSpPr>
        <p:spPr>
          <a:xfrm>
            <a:off x="1465659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I’m counting on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88759A-2C42-9D4B-9BFC-6411965573EC}"/>
              </a:ext>
            </a:extLst>
          </p:cNvPr>
          <p:cNvSpPr txBox="1"/>
          <p:nvPr/>
        </p:nvSpPr>
        <p:spPr>
          <a:xfrm>
            <a:off x="4647695" y="3701424"/>
            <a:ext cx="328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step forward two steps 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3516B5-A7BD-214A-8185-9143AAAAD529}"/>
              </a:ext>
            </a:extLst>
          </p:cNvPr>
          <p:cNvSpPr txBox="1"/>
          <p:nvPr/>
        </p:nvSpPr>
        <p:spPr>
          <a:xfrm>
            <a:off x="8338237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Circle of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EB49D-59C9-514E-8BD4-DA75B74BBC83}"/>
              </a:ext>
            </a:extLst>
          </p:cNvPr>
          <p:cNvSpPr txBox="1"/>
          <p:nvPr/>
        </p:nvSpPr>
        <p:spPr>
          <a:xfrm>
            <a:off x="1465659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lied under oath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A9748-A889-264C-BE16-35FC030D20A7}"/>
              </a:ext>
            </a:extLst>
          </p:cNvPr>
          <p:cNvSpPr txBox="1"/>
          <p:nvPr/>
        </p:nvSpPr>
        <p:spPr>
          <a:xfrm>
            <a:off x="4901948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five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974942-1E77-0C44-8115-D3EE5D1A9960}"/>
              </a:ext>
            </a:extLst>
          </p:cNvPr>
          <p:cNvSpPr txBox="1"/>
          <p:nvPr/>
        </p:nvSpPr>
        <p:spPr>
          <a:xfrm>
            <a:off x="8338237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Working under cover</a:t>
            </a:r>
          </a:p>
        </p:txBody>
      </p:sp>
    </p:spTree>
    <p:extLst>
      <p:ext uri="{BB962C8B-B14F-4D97-AF65-F5344CB8AC3E}">
        <p14:creationId xmlns:p14="http://schemas.microsoft.com/office/powerpoint/2010/main" val="217719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3124B124-26E8-B54F-B108-A59839832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4623" y="899158"/>
            <a:ext cx="2222500" cy="3340100"/>
          </a:xfrm>
          <a:prstGeom prst="rect">
            <a:avLst/>
          </a:prstGeom>
        </p:spPr>
      </p:pic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C01777BF-D505-EA4E-A835-8156BD4E0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96443" y="911684"/>
            <a:ext cx="2222500" cy="33401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2088C8F5-F0AF-244D-80B0-2245A97EA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28263" y="899158"/>
            <a:ext cx="2222500" cy="33401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1067570-A46F-D441-B176-BFF30CA1A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64623" y="3503634"/>
            <a:ext cx="2222500" cy="33401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C1678EA-65A1-B845-B981-554ADFCBD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196443" y="3503634"/>
            <a:ext cx="2222500" cy="334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2237D5-216A-A24C-9474-106EBEB690E2}"/>
              </a:ext>
            </a:extLst>
          </p:cNvPr>
          <p:cNvSpPr txBox="1"/>
          <p:nvPr/>
        </p:nvSpPr>
        <p:spPr>
          <a:xfrm>
            <a:off x="1465659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Double parking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6A129A-C807-DF4B-8E48-C938E2BBE586}"/>
              </a:ext>
            </a:extLst>
          </p:cNvPr>
          <p:cNvSpPr txBox="1"/>
          <p:nvPr/>
        </p:nvSpPr>
        <p:spPr>
          <a:xfrm>
            <a:off x="4901948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Three degrees below zero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2444F-6248-D84D-BF7F-919ED563309A}"/>
              </a:ext>
            </a:extLst>
          </p:cNvPr>
          <p:cNvSpPr txBox="1"/>
          <p:nvPr/>
        </p:nvSpPr>
        <p:spPr>
          <a:xfrm>
            <a:off x="8338237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Third blind mice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45DD66-122F-4B44-A88E-D7B75B4768AD}"/>
              </a:ext>
            </a:extLst>
          </p:cNvPr>
          <p:cNvSpPr txBox="1"/>
          <p:nvPr/>
        </p:nvSpPr>
        <p:spPr>
          <a:xfrm>
            <a:off x="1465659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Small world after 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09D4F-17AA-504B-AD31-5A2110B48B7B}"/>
              </a:ext>
            </a:extLst>
          </p:cNvPr>
          <p:cNvSpPr txBox="1"/>
          <p:nvPr/>
        </p:nvSpPr>
        <p:spPr>
          <a:xfrm>
            <a:off x="4901948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understand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DE617C-8B2C-374D-9DC8-A8AB0396C130}"/>
              </a:ext>
            </a:extLst>
          </p:cNvPr>
          <p:cNvSpPr txBox="1"/>
          <p:nvPr/>
        </p:nvSpPr>
        <p:spPr>
          <a:xfrm>
            <a:off x="8338237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Pun intended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E536EBD-50E0-E740-BFF8-E2C2277BCB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23639" y="3507870"/>
            <a:ext cx="2222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7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1BE3214-AF33-F343-8A7F-7ABB921C2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7072" y="906556"/>
            <a:ext cx="2222500" cy="33401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2887DE2-E8C6-E44B-8898-820FA65C9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97068" y="906556"/>
            <a:ext cx="2222500" cy="33401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56DFBC-762D-4B4C-B059-48106AF70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24850" y="906556"/>
            <a:ext cx="2222500" cy="33401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9E3207E-EFF9-FB42-91C6-879B2E8F1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57072" y="3503583"/>
            <a:ext cx="2222500" cy="33401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00D8C709-F4F5-C443-AF13-FA09078E6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197224" y="3503583"/>
            <a:ext cx="2222500" cy="3340100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CCD2D70-F203-BA41-ADB2-5DB8F62D3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24850" y="3513294"/>
            <a:ext cx="2222500" cy="334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182630-A0E9-6740-8CB0-EE14D2536522}"/>
              </a:ext>
            </a:extLst>
          </p:cNvPr>
          <p:cNvSpPr txBox="1"/>
          <p:nvPr/>
        </p:nvSpPr>
        <p:spPr>
          <a:xfrm>
            <a:off x="1465659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Walk in the 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B2E07C-2C19-6D42-BD6F-B733A56AAE25}"/>
              </a:ext>
            </a:extLst>
          </p:cNvPr>
          <p:cNvSpPr txBox="1"/>
          <p:nvPr/>
        </p:nvSpPr>
        <p:spPr>
          <a:xfrm>
            <a:off x="4901948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Neon Lights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9FBD4-C3A1-9648-B2FA-47B1EE3CD3BA}"/>
              </a:ext>
            </a:extLst>
          </p:cNvPr>
          <p:cNvSpPr txBox="1"/>
          <p:nvPr/>
        </p:nvSpPr>
        <p:spPr>
          <a:xfrm>
            <a:off x="8338237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Domino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D839D3-9BB8-0E49-BA2C-D9B2ED0C65D2}"/>
              </a:ext>
            </a:extLst>
          </p:cNvPr>
          <p:cNvSpPr txBox="1"/>
          <p:nvPr/>
        </p:nvSpPr>
        <p:spPr>
          <a:xfrm>
            <a:off x="1340285" y="6271830"/>
            <a:ext cx="296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win some, you lose 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25FEF2-6C96-2144-89D0-222736745222}"/>
              </a:ext>
            </a:extLst>
          </p:cNvPr>
          <p:cNvSpPr txBox="1"/>
          <p:nvPr/>
        </p:nvSpPr>
        <p:spPr>
          <a:xfrm>
            <a:off x="4901948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after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9F95E6-A01A-634F-96FB-C2A264DC41B5}"/>
              </a:ext>
            </a:extLst>
          </p:cNvPr>
          <p:cNvSpPr txBox="1"/>
          <p:nvPr/>
        </p:nvSpPr>
        <p:spPr>
          <a:xfrm>
            <a:off x="8338237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Life after death</a:t>
            </a:r>
          </a:p>
        </p:txBody>
      </p:sp>
    </p:spTree>
    <p:extLst>
      <p:ext uri="{BB962C8B-B14F-4D97-AF65-F5344CB8AC3E}">
        <p14:creationId xmlns:p14="http://schemas.microsoft.com/office/powerpoint/2010/main" val="424922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shape, whiteboard&#10;&#10;Description automatically generated">
            <a:extLst>
              <a:ext uri="{FF2B5EF4-FFF2-40B4-BE49-F238E27FC236}">
                <a16:creationId xmlns:a16="http://schemas.microsoft.com/office/drawing/2014/main" id="{97EB97FD-499D-4443-B0A7-A0A341EC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1542" y="907425"/>
            <a:ext cx="2222500" cy="33401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A333A94-CA4B-434D-A549-D916E7F8B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00636" y="907425"/>
            <a:ext cx="2222500" cy="33401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C3381AE-C0FE-9C4E-9D7A-856BAC1E0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28262" y="911996"/>
            <a:ext cx="2222500" cy="3340100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E5C11DB6-F82B-E249-BEA4-D9F212E93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61542" y="3498818"/>
            <a:ext cx="2222500" cy="3340100"/>
          </a:xfrm>
          <a:prstGeom prst="rect">
            <a:avLst/>
          </a:prstGeom>
        </p:spPr>
      </p:pic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EB9BC605-7146-E148-B99A-EBEFEA211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200636" y="3511344"/>
            <a:ext cx="2222500" cy="3340100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A1B49E0-ED8E-6642-9BF4-904D56DD8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27204" y="3511344"/>
            <a:ext cx="2222500" cy="334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00D1B-46C2-2D45-9EEB-4738E8FDB96F}"/>
              </a:ext>
            </a:extLst>
          </p:cNvPr>
          <p:cNvSpPr txBox="1"/>
          <p:nvPr/>
        </p:nvSpPr>
        <p:spPr>
          <a:xfrm>
            <a:off x="1465659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Touch down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F31BE-6677-414C-84B7-85753C998AC2}"/>
              </a:ext>
            </a:extLst>
          </p:cNvPr>
          <p:cNvSpPr txBox="1"/>
          <p:nvPr/>
        </p:nvSpPr>
        <p:spPr>
          <a:xfrm>
            <a:off x="4901948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blanket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57B7CB-E7FD-E342-AD63-5314B103608B}"/>
              </a:ext>
            </a:extLst>
          </p:cNvPr>
          <p:cNvSpPr txBox="1"/>
          <p:nvPr/>
        </p:nvSpPr>
        <p:spPr>
          <a:xfrm>
            <a:off x="8338237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after thought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EBB44-3B29-D147-936C-526B77E029E7}"/>
              </a:ext>
            </a:extLst>
          </p:cNvPr>
          <p:cNvSpPr txBox="1"/>
          <p:nvPr/>
        </p:nvSpPr>
        <p:spPr>
          <a:xfrm>
            <a:off x="1465659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You’re under arrest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35C2F5-A427-6D48-A651-7B413E9B57C6}"/>
              </a:ext>
            </a:extLst>
          </p:cNvPr>
          <p:cNvSpPr txBox="1"/>
          <p:nvPr/>
        </p:nvSpPr>
        <p:spPr>
          <a:xfrm>
            <a:off x="4901948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Shut 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BDD3F-72D0-9046-B8AC-2C5868DBD165}"/>
              </a:ext>
            </a:extLst>
          </p:cNvPr>
          <p:cNvSpPr txBox="1"/>
          <p:nvPr/>
        </p:nvSpPr>
        <p:spPr>
          <a:xfrm>
            <a:off x="8338237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 in day out</a:t>
            </a:r>
          </a:p>
        </p:txBody>
      </p:sp>
    </p:spTree>
    <p:extLst>
      <p:ext uri="{BB962C8B-B14F-4D97-AF65-F5344CB8AC3E}">
        <p14:creationId xmlns:p14="http://schemas.microsoft.com/office/powerpoint/2010/main" val="179196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F691E20-9D13-DA47-9E97-B30A2A0AD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79169" y="916074"/>
            <a:ext cx="2222500" cy="334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1AB99-46A9-D048-91BC-9AE5CAD5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97380" y="906868"/>
            <a:ext cx="2222500" cy="3340100"/>
          </a:xfrm>
          <a:prstGeom prst="rect">
            <a:avLst/>
          </a:prstGeom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E0D6DF4E-107D-E14B-9E72-1521A1D49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15736" y="916074"/>
            <a:ext cx="2222500" cy="33401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6E789AD-99AA-B24D-BC33-4A44220BD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79169" y="3498507"/>
            <a:ext cx="2222500" cy="3340100"/>
          </a:xfrm>
          <a:prstGeom prst="rect">
            <a:avLst/>
          </a:prstGeom>
        </p:spPr>
      </p:pic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915B1989-4483-C341-934F-8E1CDCE08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183917" y="3498507"/>
            <a:ext cx="2222500" cy="3340100"/>
          </a:xfrm>
          <a:prstGeom prst="rect">
            <a:avLst/>
          </a:prstGeom>
        </p:spPr>
      </p:pic>
      <p:pic>
        <p:nvPicPr>
          <p:cNvPr id="15" name="Picture 14" descr="Arrow&#10;&#10;Description automatically generated">
            <a:extLst>
              <a:ext uri="{FF2B5EF4-FFF2-40B4-BE49-F238E27FC236}">
                <a16:creationId xmlns:a16="http://schemas.microsoft.com/office/drawing/2014/main" id="{419F038A-81E2-5F4D-AC23-8BF539975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15736" y="3498507"/>
            <a:ext cx="2222500" cy="334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97009-C1A5-C44E-A0A9-A3BC4D55B8F5}"/>
              </a:ext>
            </a:extLst>
          </p:cNvPr>
          <p:cNvSpPr txBox="1"/>
          <p:nvPr/>
        </p:nvSpPr>
        <p:spPr>
          <a:xfrm>
            <a:off x="1465659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Read between the 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6B11A-8D49-9041-A20E-58BC89F92FD5}"/>
              </a:ext>
            </a:extLst>
          </p:cNvPr>
          <p:cNvSpPr txBox="1"/>
          <p:nvPr/>
        </p:nvSpPr>
        <p:spPr>
          <a:xfrm>
            <a:off x="4901948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 of the iceberg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F94A0-72B1-EB4D-8F45-8B20C52D192B}"/>
              </a:ext>
            </a:extLst>
          </p:cNvPr>
          <p:cNvSpPr txBox="1"/>
          <p:nvPr/>
        </p:nvSpPr>
        <p:spPr>
          <a:xfrm>
            <a:off x="8338237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if by land, two if by sea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F69E61-5B0A-9A46-9622-D37F6FB3ED91}"/>
              </a:ext>
            </a:extLst>
          </p:cNvPr>
          <p:cNvSpPr txBox="1"/>
          <p:nvPr/>
        </p:nvSpPr>
        <p:spPr>
          <a:xfrm>
            <a:off x="1465659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West Indies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9EC00-E082-9C42-BE40-511BF6AEF48F}"/>
              </a:ext>
            </a:extLst>
          </p:cNvPr>
          <p:cNvSpPr txBox="1"/>
          <p:nvPr/>
        </p:nvSpPr>
        <p:spPr>
          <a:xfrm>
            <a:off x="4901948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Make 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5C0563-8A78-5D4E-B1B9-A68850C1B923}"/>
              </a:ext>
            </a:extLst>
          </p:cNvPr>
          <p:cNvSpPr txBox="1"/>
          <p:nvPr/>
        </p:nvSpPr>
        <p:spPr>
          <a:xfrm>
            <a:off x="8338237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Short walk in the park</a:t>
            </a:r>
          </a:p>
        </p:txBody>
      </p:sp>
    </p:spTree>
    <p:extLst>
      <p:ext uri="{BB962C8B-B14F-4D97-AF65-F5344CB8AC3E}">
        <p14:creationId xmlns:p14="http://schemas.microsoft.com/office/powerpoint/2010/main" val="204527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matic&#10;&#10;Description automatically generated with medium confidence">
            <a:extLst>
              <a:ext uri="{FF2B5EF4-FFF2-40B4-BE49-F238E27FC236}">
                <a16:creationId xmlns:a16="http://schemas.microsoft.com/office/drawing/2014/main" id="{495E1E55-BE36-4E4F-9397-2A324B67B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4624" y="906555"/>
            <a:ext cx="2222500" cy="3340100"/>
          </a:xfrm>
          <a:prstGeom prst="rect">
            <a:avLst/>
          </a:prstGeom>
        </p:spPr>
      </p:pic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8A7BF0E1-63AB-4948-B3B6-82AA23B0D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83917" y="906555"/>
            <a:ext cx="2222500" cy="33401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765BE6ED-21FB-FB46-A59C-C431A389D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28262" y="906555"/>
            <a:ext cx="2222500" cy="33401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51ABA99-5800-3845-AC95-533D9493D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72906" y="3511031"/>
            <a:ext cx="2222500" cy="3340100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B04D672-505B-A849-81EA-A241C8F18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183917" y="3511031"/>
            <a:ext cx="2222500" cy="3340100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5429F3D-9933-254C-95E1-7F55289DAC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28262" y="3511031"/>
            <a:ext cx="2222500" cy="334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31BE48-AC60-9B45-AE7C-885ED052666B}"/>
              </a:ext>
            </a:extLst>
          </p:cNvPr>
          <p:cNvSpPr txBox="1"/>
          <p:nvPr/>
        </p:nvSpPr>
        <p:spPr>
          <a:xfrm>
            <a:off x="1465659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Singing in the rain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20C35-11B8-E749-97CC-999BA78DB499}"/>
              </a:ext>
            </a:extLst>
          </p:cNvPr>
          <p:cNvSpPr txBox="1"/>
          <p:nvPr/>
        </p:nvSpPr>
        <p:spPr>
          <a:xfrm>
            <a:off x="4901948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Tuesday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09521-E7FE-4849-83EC-B0261C973F84}"/>
              </a:ext>
            </a:extLst>
          </p:cNvPr>
          <p:cNvSpPr txBox="1"/>
          <p:nvPr/>
        </p:nvSpPr>
        <p:spPr>
          <a:xfrm>
            <a:off x="8338237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Space Invaders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165149-6277-BA4D-9488-DE0EE7EDC3DD}"/>
              </a:ext>
            </a:extLst>
          </p:cNvPr>
          <p:cNvSpPr txBox="1"/>
          <p:nvPr/>
        </p:nvSpPr>
        <p:spPr>
          <a:xfrm>
            <a:off x="1465659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Bad influence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29F17F-58C2-F340-B274-79E1441A51D7}"/>
              </a:ext>
            </a:extLst>
          </p:cNvPr>
          <p:cNvSpPr txBox="1"/>
          <p:nvPr/>
        </p:nvSpPr>
        <p:spPr>
          <a:xfrm>
            <a:off x="4901948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Excuse 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6012A2-B055-4D44-A430-7021A8449068}"/>
              </a:ext>
            </a:extLst>
          </p:cNvPr>
          <p:cNvSpPr txBox="1"/>
          <p:nvPr/>
        </p:nvSpPr>
        <p:spPr>
          <a:xfrm>
            <a:off x="8338237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Head over heals in love</a:t>
            </a:r>
          </a:p>
        </p:txBody>
      </p:sp>
    </p:spTree>
    <p:extLst>
      <p:ext uri="{BB962C8B-B14F-4D97-AF65-F5344CB8AC3E}">
        <p14:creationId xmlns:p14="http://schemas.microsoft.com/office/powerpoint/2010/main" val="382264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0CD3C8F-3EF8-4D4D-A9D1-19A144AA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1386" y="906555"/>
            <a:ext cx="2222500" cy="3340100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0C0AA5AF-2B85-E042-A620-1E51936CD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97050" y="894029"/>
            <a:ext cx="2222500" cy="3340100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44A989C9-19B9-2B41-9B02-81D2AC836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28539" y="906555"/>
            <a:ext cx="2222500" cy="3340100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D72CFEA4-DAFD-324E-86B3-7EE8F61D2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78087" y="3511032"/>
            <a:ext cx="2222500" cy="3340100"/>
          </a:xfrm>
          <a:prstGeom prst="rect">
            <a:avLst/>
          </a:prstGeom>
        </p:spPr>
      </p:pic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CA89F78B-70EA-EB46-B15E-C7B28B5E4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193031" y="3511032"/>
            <a:ext cx="2222500" cy="3340100"/>
          </a:xfrm>
          <a:prstGeom prst="rect">
            <a:avLst/>
          </a:prstGeom>
        </p:spPr>
      </p:pic>
      <p:pic>
        <p:nvPicPr>
          <p:cNvPr id="27" name="Picture 26" descr="Text, shape, whiteboard&#10;&#10;Description automatically generated">
            <a:extLst>
              <a:ext uri="{FF2B5EF4-FFF2-40B4-BE49-F238E27FC236}">
                <a16:creationId xmlns:a16="http://schemas.microsoft.com/office/drawing/2014/main" id="{93120511-6313-534E-9AD9-CD68410F5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28262" y="3511032"/>
            <a:ext cx="2222500" cy="334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A1E554-50F6-2642-BF73-D5B89468A9E2}"/>
              </a:ext>
            </a:extLst>
          </p:cNvPr>
          <p:cNvSpPr txBox="1"/>
          <p:nvPr/>
        </p:nvSpPr>
        <p:spPr>
          <a:xfrm>
            <a:off x="1465659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H2O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6F1E1-C6F7-C94F-9C50-89861B297826}"/>
              </a:ext>
            </a:extLst>
          </p:cNvPr>
          <p:cNvSpPr txBox="1"/>
          <p:nvPr/>
        </p:nvSpPr>
        <p:spPr>
          <a:xfrm>
            <a:off x="4901948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Mind Over Matter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5EE36-0C35-0646-A872-46CE53E7700A}"/>
              </a:ext>
            </a:extLst>
          </p:cNvPr>
          <p:cNvSpPr txBox="1"/>
          <p:nvPr/>
        </p:nvSpPr>
        <p:spPr>
          <a:xfrm>
            <a:off x="8338237" y="3701424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 a step back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521E40-D3D0-5E4B-A6D8-3EDB24C663AD}"/>
              </a:ext>
            </a:extLst>
          </p:cNvPr>
          <p:cNvSpPr txBox="1"/>
          <p:nvPr/>
        </p:nvSpPr>
        <p:spPr>
          <a:xfrm>
            <a:off x="1465659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Ambiguous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87BF0-8D5B-E24A-BF44-3EC36A326DF2}"/>
              </a:ext>
            </a:extLst>
          </p:cNvPr>
          <p:cNvSpPr txBox="1"/>
          <p:nvPr/>
        </p:nvSpPr>
        <p:spPr>
          <a:xfrm>
            <a:off x="4901948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Repeat after 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57D37-658D-7B42-8804-918377E63C80}"/>
              </a:ext>
            </a:extLst>
          </p:cNvPr>
          <p:cNvSpPr txBox="1"/>
          <p:nvPr/>
        </p:nvSpPr>
        <p:spPr>
          <a:xfrm>
            <a:off x="8338237" y="6271830"/>
            <a:ext cx="27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Downpour</a:t>
            </a:r>
          </a:p>
        </p:txBody>
      </p:sp>
    </p:spTree>
    <p:extLst>
      <p:ext uri="{BB962C8B-B14F-4D97-AF65-F5344CB8AC3E}">
        <p14:creationId xmlns:p14="http://schemas.microsoft.com/office/powerpoint/2010/main" val="70481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077037-FD79-E2AF-BF10-4142FB4CB117}"/>
              </a:ext>
            </a:extLst>
          </p:cNvPr>
          <p:cNvSpPr/>
          <p:nvPr/>
        </p:nvSpPr>
        <p:spPr>
          <a:xfrm>
            <a:off x="1435796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82A6C6-B331-31F5-403E-7CE35F62ACB6}"/>
              </a:ext>
            </a:extLst>
          </p:cNvPr>
          <p:cNvSpPr/>
          <p:nvPr/>
        </p:nvSpPr>
        <p:spPr>
          <a:xfrm>
            <a:off x="4914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CA49B8-A673-BF04-BE01-2E3F0EEB58D7}"/>
              </a:ext>
            </a:extLst>
          </p:cNvPr>
          <p:cNvSpPr/>
          <p:nvPr/>
        </p:nvSpPr>
        <p:spPr>
          <a:xfrm>
            <a:off x="14357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C1F486-861B-F1EC-0FD3-2B669C332C75}"/>
              </a:ext>
            </a:extLst>
          </p:cNvPr>
          <p:cNvSpPr/>
          <p:nvPr/>
        </p:nvSpPr>
        <p:spPr>
          <a:xfrm>
            <a:off x="8343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5E579C-B36B-414A-8151-13311DB47E8F}"/>
              </a:ext>
            </a:extLst>
          </p:cNvPr>
          <p:cNvSpPr/>
          <p:nvPr/>
        </p:nvSpPr>
        <p:spPr>
          <a:xfrm>
            <a:off x="4902896" y="4296189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6B19E2-A95F-F271-55D9-179EE0F0E538}"/>
              </a:ext>
            </a:extLst>
          </p:cNvPr>
          <p:cNvSpPr/>
          <p:nvPr/>
        </p:nvSpPr>
        <p:spPr>
          <a:xfrm>
            <a:off x="83699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77CD4C-5A88-B5A8-E84E-65B5CF7CF1D9}"/>
              </a:ext>
            </a:extLst>
          </p:cNvPr>
          <p:cNvSpPr/>
          <p:nvPr/>
        </p:nvSpPr>
        <p:spPr>
          <a:xfrm>
            <a:off x="538977" y="5883744"/>
            <a:ext cx="446045" cy="446045"/>
          </a:xfrm>
          <a:prstGeom prst="ellipse">
            <a:avLst/>
          </a:prstGeom>
          <a:solidFill>
            <a:srgbClr val="4C66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68516D-EEB9-4949-312A-81A11641AB2C}"/>
              </a:ext>
            </a:extLst>
          </p:cNvPr>
          <p:cNvSpPr/>
          <p:nvPr/>
        </p:nvSpPr>
        <p:spPr>
          <a:xfrm>
            <a:off x="4164700" y="311566"/>
            <a:ext cx="4293704" cy="63166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WORDLE SPEED MATCH</a:t>
            </a:r>
          </a:p>
        </p:txBody>
      </p:sp>
      <p:pic>
        <p:nvPicPr>
          <p:cNvPr id="3" name="Picture 2" descr="A card with a blue hexagon and white text&#10;&#10;Description automatically generated">
            <a:extLst>
              <a:ext uri="{FF2B5EF4-FFF2-40B4-BE49-F238E27FC236}">
                <a16:creationId xmlns:a16="http://schemas.microsoft.com/office/drawing/2014/main" id="{E6DA5127-71AB-59D1-74B5-73838A60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60961" y="-53458"/>
            <a:ext cx="1081433" cy="1625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DCE95B-DD10-B929-223B-B0596CA49937}"/>
              </a:ext>
            </a:extLst>
          </p:cNvPr>
          <p:cNvSpPr txBox="1"/>
          <p:nvPr/>
        </p:nvSpPr>
        <p:spPr>
          <a:xfrm>
            <a:off x="1465659" y="2382787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 Way On Earth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0D685-F662-96D2-177D-16F461481711}"/>
              </a:ext>
            </a:extLst>
          </p:cNvPr>
          <p:cNvSpPr txBox="1"/>
          <p:nvPr/>
        </p:nvSpPr>
        <p:spPr>
          <a:xfrm>
            <a:off x="4901948" y="2382787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Perfect circle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D4798-A132-B01E-3C8A-B6F751A5C0B6}"/>
              </a:ext>
            </a:extLst>
          </p:cNvPr>
          <p:cNvSpPr txBox="1"/>
          <p:nvPr/>
        </p:nvSpPr>
        <p:spPr>
          <a:xfrm>
            <a:off x="8338237" y="2382787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Uninterested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EE1657-D44B-1C8C-69A7-1917496EAEED}"/>
              </a:ext>
            </a:extLst>
          </p:cNvPr>
          <p:cNvSpPr txBox="1"/>
          <p:nvPr/>
        </p:nvSpPr>
        <p:spPr>
          <a:xfrm>
            <a:off x="1465659" y="4953193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I’m beside myself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EFE527-12DD-957C-5D2B-1845E29F67A5}"/>
              </a:ext>
            </a:extLst>
          </p:cNvPr>
          <p:cNvSpPr txBox="1"/>
          <p:nvPr/>
        </p:nvSpPr>
        <p:spPr>
          <a:xfrm>
            <a:off x="4901948" y="4953193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Torn apart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63EAA8-E13D-5031-08EF-C6B93815BCDA}"/>
              </a:ext>
            </a:extLst>
          </p:cNvPr>
          <p:cNvSpPr txBox="1"/>
          <p:nvPr/>
        </p:nvSpPr>
        <p:spPr>
          <a:xfrm>
            <a:off x="8338237" y="4820673"/>
            <a:ext cx="279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Minimum and Maximum</a:t>
            </a:r>
          </a:p>
        </p:txBody>
      </p:sp>
    </p:spTree>
    <p:extLst>
      <p:ext uri="{BB962C8B-B14F-4D97-AF65-F5344CB8AC3E}">
        <p14:creationId xmlns:p14="http://schemas.microsoft.com/office/powerpoint/2010/main" val="297324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077037-FD79-E2AF-BF10-4142FB4CB117}"/>
              </a:ext>
            </a:extLst>
          </p:cNvPr>
          <p:cNvSpPr/>
          <p:nvPr/>
        </p:nvSpPr>
        <p:spPr>
          <a:xfrm>
            <a:off x="1435796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82A6C6-B331-31F5-403E-7CE35F62ACB6}"/>
              </a:ext>
            </a:extLst>
          </p:cNvPr>
          <p:cNvSpPr/>
          <p:nvPr/>
        </p:nvSpPr>
        <p:spPr>
          <a:xfrm>
            <a:off x="4914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CA49B8-A673-BF04-BE01-2E3F0EEB58D7}"/>
              </a:ext>
            </a:extLst>
          </p:cNvPr>
          <p:cNvSpPr/>
          <p:nvPr/>
        </p:nvSpPr>
        <p:spPr>
          <a:xfrm>
            <a:off x="14357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C1F486-861B-F1EC-0FD3-2B669C332C75}"/>
              </a:ext>
            </a:extLst>
          </p:cNvPr>
          <p:cNvSpPr/>
          <p:nvPr/>
        </p:nvSpPr>
        <p:spPr>
          <a:xfrm>
            <a:off x="8343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5E579C-B36B-414A-8151-13311DB47E8F}"/>
              </a:ext>
            </a:extLst>
          </p:cNvPr>
          <p:cNvSpPr/>
          <p:nvPr/>
        </p:nvSpPr>
        <p:spPr>
          <a:xfrm>
            <a:off x="4902896" y="4296189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6B19E2-A95F-F271-55D9-179EE0F0E538}"/>
              </a:ext>
            </a:extLst>
          </p:cNvPr>
          <p:cNvSpPr/>
          <p:nvPr/>
        </p:nvSpPr>
        <p:spPr>
          <a:xfrm>
            <a:off x="83699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77CD4C-5A88-B5A8-E84E-65B5CF7CF1D9}"/>
              </a:ext>
            </a:extLst>
          </p:cNvPr>
          <p:cNvSpPr/>
          <p:nvPr/>
        </p:nvSpPr>
        <p:spPr>
          <a:xfrm>
            <a:off x="538977" y="5883744"/>
            <a:ext cx="446045" cy="446045"/>
          </a:xfrm>
          <a:prstGeom prst="ellipse">
            <a:avLst/>
          </a:prstGeom>
          <a:solidFill>
            <a:srgbClr val="4C66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68516D-EEB9-4949-312A-81A11641AB2C}"/>
              </a:ext>
            </a:extLst>
          </p:cNvPr>
          <p:cNvSpPr/>
          <p:nvPr/>
        </p:nvSpPr>
        <p:spPr>
          <a:xfrm>
            <a:off x="4164700" y="311566"/>
            <a:ext cx="4293704" cy="63166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WORDLE SPEED MATCH</a:t>
            </a:r>
          </a:p>
        </p:txBody>
      </p:sp>
      <p:pic>
        <p:nvPicPr>
          <p:cNvPr id="3" name="Picture 2" descr="A card with a blue hexagon and white text&#10;&#10;Description automatically generated">
            <a:extLst>
              <a:ext uri="{FF2B5EF4-FFF2-40B4-BE49-F238E27FC236}">
                <a16:creationId xmlns:a16="http://schemas.microsoft.com/office/drawing/2014/main" id="{E6DA5127-71AB-59D1-74B5-73838A60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60961" y="-53458"/>
            <a:ext cx="1081433" cy="1625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BD3A6C-6C91-8193-4D2E-380574CF419A}"/>
              </a:ext>
            </a:extLst>
          </p:cNvPr>
          <p:cNvSpPr txBox="1"/>
          <p:nvPr/>
        </p:nvSpPr>
        <p:spPr>
          <a:xfrm>
            <a:off x="1465659" y="2261740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I’m counting on you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FCF5DF-431D-D598-4646-6FFAD44A5E51}"/>
              </a:ext>
            </a:extLst>
          </p:cNvPr>
          <p:cNvSpPr txBox="1"/>
          <p:nvPr/>
        </p:nvSpPr>
        <p:spPr>
          <a:xfrm>
            <a:off x="4647695" y="2155724"/>
            <a:ext cx="3285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One step forward </a:t>
            </a:r>
            <a:br>
              <a:rPr lang="en-US" sz="2000" b="1" dirty="0"/>
            </a:br>
            <a:r>
              <a:rPr lang="en-US" sz="2000" b="1" dirty="0"/>
              <a:t>Two steps 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EB937D-C1F4-98AF-E0A5-C120E75577B0}"/>
              </a:ext>
            </a:extLst>
          </p:cNvPr>
          <p:cNvSpPr txBox="1"/>
          <p:nvPr/>
        </p:nvSpPr>
        <p:spPr>
          <a:xfrm>
            <a:off x="8338237" y="2261740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Circle of friends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8C0E7-6E34-A50D-5B3A-D5C92A610B35}"/>
              </a:ext>
            </a:extLst>
          </p:cNvPr>
          <p:cNvSpPr txBox="1"/>
          <p:nvPr/>
        </p:nvSpPr>
        <p:spPr>
          <a:xfrm>
            <a:off x="1465659" y="4832146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 lied under oath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42DBF4-B5F1-4CD9-5803-C25B9A61FE70}"/>
              </a:ext>
            </a:extLst>
          </p:cNvPr>
          <p:cNvSpPr txBox="1"/>
          <p:nvPr/>
        </p:nvSpPr>
        <p:spPr>
          <a:xfrm>
            <a:off x="4901948" y="4832146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High five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76B832-E09F-EE4E-58E7-0FA135823830}"/>
              </a:ext>
            </a:extLst>
          </p:cNvPr>
          <p:cNvSpPr txBox="1"/>
          <p:nvPr/>
        </p:nvSpPr>
        <p:spPr>
          <a:xfrm>
            <a:off x="8338237" y="4832146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Working under cover</a:t>
            </a:r>
          </a:p>
        </p:txBody>
      </p:sp>
    </p:spTree>
    <p:extLst>
      <p:ext uri="{BB962C8B-B14F-4D97-AF65-F5344CB8AC3E}">
        <p14:creationId xmlns:p14="http://schemas.microsoft.com/office/powerpoint/2010/main" val="121693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662535C-FC0C-8A49-A7D5-42EFC90DA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1061" y="893976"/>
            <a:ext cx="2222500" cy="3340100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150074A-780F-554C-908E-D6C1E9FCA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87956" y="893976"/>
            <a:ext cx="2222500" cy="33401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346DECC-5DE1-B443-9692-A0E561D43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24850" y="893976"/>
            <a:ext cx="2222500" cy="3340100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445DD29-E2B3-2245-8CCE-492E091DF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51061" y="3500825"/>
            <a:ext cx="2222500" cy="33401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BA022B0-A060-7C4F-84A4-869808118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197536" y="3500825"/>
            <a:ext cx="2222500" cy="3340100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50315F58-428B-8B42-ABA2-B5C9A8CE8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24850" y="3507778"/>
            <a:ext cx="2222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3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077037-FD79-E2AF-BF10-4142FB4CB117}"/>
              </a:ext>
            </a:extLst>
          </p:cNvPr>
          <p:cNvSpPr/>
          <p:nvPr/>
        </p:nvSpPr>
        <p:spPr>
          <a:xfrm>
            <a:off x="1435796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82A6C6-B331-31F5-403E-7CE35F62ACB6}"/>
              </a:ext>
            </a:extLst>
          </p:cNvPr>
          <p:cNvSpPr/>
          <p:nvPr/>
        </p:nvSpPr>
        <p:spPr>
          <a:xfrm>
            <a:off x="4914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CA49B8-A673-BF04-BE01-2E3F0EEB58D7}"/>
              </a:ext>
            </a:extLst>
          </p:cNvPr>
          <p:cNvSpPr/>
          <p:nvPr/>
        </p:nvSpPr>
        <p:spPr>
          <a:xfrm>
            <a:off x="14357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C1F486-861B-F1EC-0FD3-2B669C332C75}"/>
              </a:ext>
            </a:extLst>
          </p:cNvPr>
          <p:cNvSpPr/>
          <p:nvPr/>
        </p:nvSpPr>
        <p:spPr>
          <a:xfrm>
            <a:off x="8343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5E579C-B36B-414A-8151-13311DB47E8F}"/>
              </a:ext>
            </a:extLst>
          </p:cNvPr>
          <p:cNvSpPr/>
          <p:nvPr/>
        </p:nvSpPr>
        <p:spPr>
          <a:xfrm>
            <a:off x="4902896" y="4296189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6B19E2-A95F-F271-55D9-179EE0F0E538}"/>
              </a:ext>
            </a:extLst>
          </p:cNvPr>
          <p:cNvSpPr/>
          <p:nvPr/>
        </p:nvSpPr>
        <p:spPr>
          <a:xfrm>
            <a:off x="83699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77CD4C-5A88-B5A8-E84E-65B5CF7CF1D9}"/>
              </a:ext>
            </a:extLst>
          </p:cNvPr>
          <p:cNvSpPr/>
          <p:nvPr/>
        </p:nvSpPr>
        <p:spPr>
          <a:xfrm>
            <a:off x="538977" y="5883744"/>
            <a:ext cx="446045" cy="446045"/>
          </a:xfrm>
          <a:prstGeom prst="ellipse">
            <a:avLst/>
          </a:prstGeom>
          <a:solidFill>
            <a:srgbClr val="4C66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68516D-EEB9-4949-312A-81A11641AB2C}"/>
              </a:ext>
            </a:extLst>
          </p:cNvPr>
          <p:cNvSpPr/>
          <p:nvPr/>
        </p:nvSpPr>
        <p:spPr>
          <a:xfrm>
            <a:off x="4164700" y="311566"/>
            <a:ext cx="4293704" cy="63166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WORDLE SPEED MATCH</a:t>
            </a:r>
          </a:p>
        </p:txBody>
      </p:sp>
      <p:pic>
        <p:nvPicPr>
          <p:cNvPr id="3" name="Picture 2" descr="A card with a blue hexagon and white text&#10;&#10;Description automatically generated">
            <a:extLst>
              <a:ext uri="{FF2B5EF4-FFF2-40B4-BE49-F238E27FC236}">
                <a16:creationId xmlns:a16="http://schemas.microsoft.com/office/drawing/2014/main" id="{E6DA5127-71AB-59D1-74B5-73838A60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60961" y="-53458"/>
            <a:ext cx="1081433" cy="1625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6E0A2-2165-30FB-4872-42E6A7167479}"/>
              </a:ext>
            </a:extLst>
          </p:cNvPr>
          <p:cNvSpPr txBox="1"/>
          <p:nvPr/>
        </p:nvSpPr>
        <p:spPr>
          <a:xfrm>
            <a:off x="1465659" y="2377145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Double parking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17C9-0066-EB31-1F25-A2DFBE855CD7}"/>
              </a:ext>
            </a:extLst>
          </p:cNvPr>
          <p:cNvSpPr txBox="1"/>
          <p:nvPr/>
        </p:nvSpPr>
        <p:spPr>
          <a:xfrm>
            <a:off x="4901948" y="2377145"/>
            <a:ext cx="279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Three degrees below zero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52A4A-A973-B41F-B03F-B98C9D68DD3D}"/>
              </a:ext>
            </a:extLst>
          </p:cNvPr>
          <p:cNvSpPr txBox="1"/>
          <p:nvPr/>
        </p:nvSpPr>
        <p:spPr>
          <a:xfrm>
            <a:off x="8338237" y="2377145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Third blind mice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E0626-4FB7-5FAD-4D78-BEB59A87862D}"/>
              </a:ext>
            </a:extLst>
          </p:cNvPr>
          <p:cNvSpPr txBox="1"/>
          <p:nvPr/>
        </p:nvSpPr>
        <p:spPr>
          <a:xfrm>
            <a:off x="1465659" y="4947551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Small world after 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DCCC24-DB7A-1DCE-DEAF-A5A4DB0EC661}"/>
              </a:ext>
            </a:extLst>
          </p:cNvPr>
          <p:cNvSpPr txBox="1"/>
          <p:nvPr/>
        </p:nvSpPr>
        <p:spPr>
          <a:xfrm>
            <a:off x="4901948" y="4947551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 understand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6BA05-5E77-F65E-D59A-FB58ADF5221B}"/>
              </a:ext>
            </a:extLst>
          </p:cNvPr>
          <p:cNvSpPr txBox="1"/>
          <p:nvPr/>
        </p:nvSpPr>
        <p:spPr>
          <a:xfrm>
            <a:off x="8338237" y="4947551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Pun intended</a:t>
            </a:r>
          </a:p>
        </p:txBody>
      </p:sp>
    </p:spTree>
    <p:extLst>
      <p:ext uri="{BB962C8B-B14F-4D97-AF65-F5344CB8AC3E}">
        <p14:creationId xmlns:p14="http://schemas.microsoft.com/office/powerpoint/2010/main" val="221467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077037-FD79-E2AF-BF10-4142FB4CB117}"/>
              </a:ext>
            </a:extLst>
          </p:cNvPr>
          <p:cNvSpPr/>
          <p:nvPr/>
        </p:nvSpPr>
        <p:spPr>
          <a:xfrm>
            <a:off x="1435796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82A6C6-B331-31F5-403E-7CE35F62ACB6}"/>
              </a:ext>
            </a:extLst>
          </p:cNvPr>
          <p:cNvSpPr/>
          <p:nvPr/>
        </p:nvSpPr>
        <p:spPr>
          <a:xfrm>
            <a:off x="4914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CA49B8-A673-BF04-BE01-2E3F0EEB58D7}"/>
              </a:ext>
            </a:extLst>
          </p:cNvPr>
          <p:cNvSpPr/>
          <p:nvPr/>
        </p:nvSpPr>
        <p:spPr>
          <a:xfrm>
            <a:off x="14357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C1F486-861B-F1EC-0FD3-2B669C332C75}"/>
              </a:ext>
            </a:extLst>
          </p:cNvPr>
          <p:cNvSpPr/>
          <p:nvPr/>
        </p:nvSpPr>
        <p:spPr>
          <a:xfrm>
            <a:off x="8343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5E579C-B36B-414A-8151-13311DB47E8F}"/>
              </a:ext>
            </a:extLst>
          </p:cNvPr>
          <p:cNvSpPr/>
          <p:nvPr/>
        </p:nvSpPr>
        <p:spPr>
          <a:xfrm>
            <a:off x="4902896" y="4296189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6B19E2-A95F-F271-55D9-179EE0F0E538}"/>
              </a:ext>
            </a:extLst>
          </p:cNvPr>
          <p:cNvSpPr/>
          <p:nvPr/>
        </p:nvSpPr>
        <p:spPr>
          <a:xfrm>
            <a:off x="83699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77CD4C-5A88-B5A8-E84E-65B5CF7CF1D9}"/>
              </a:ext>
            </a:extLst>
          </p:cNvPr>
          <p:cNvSpPr/>
          <p:nvPr/>
        </p:nvSpPr>
        <p:spPr>
          <a:xfrm>
            <a:off x="538977" y="5883744"/>
            <a:ext cx="446045" cy="446045"/>
          </a:xfrm>
          <a:prstGeom prst="ellipse">
            <a:avLst/>
          </a:prstGeom>
          <a:solidFill>
            <a:srgbClr val="4C66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68516D-EEB9-4949-312A-81A11641AB2C}"/>
              </a:ext>
            </a:extLst>
          </p:cNvPr>
          <p:cNvSpPr/>
          <p:nvPr/>
        </p:nvSpPr>
        <p:spPr>
          <a:xfrm>
            <a:off x="4164700" y="311566"/>
            <a:ext cx="4293704" cy="63166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WORDLE SPEED MATCH</a:t>
            </a:r>
          </a:p>
        </p:txBody>
      </p:sp>
      <p:pic>
        <p:nvPicPr>
          <p:cNvPr id="3" name="Picture 2" descr="A card with a blue hexagon and white text&#10;&#10;Description automatically generated">
            <a:extLst>
              <a:ext uri="{FF2B5EF4-FFF2-40B4-BE49-F238E27FC236}">
                <a16:creationId xmlns:a16="http://schemas.microsoft.com/office/drawing/2014/main" id="{E6DA5127-71AB-59D1-74B5-73838A60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60961" y="-53458"/>
            <a:ext cx="1081433" cy="1625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06FA6A-F295-E2E2-8143-33B43374F612}"/>
              </a:ext>
            </a:extLst>
          </p:cNvPr>
          <p:cNvSpPr txBox="1"/>
          <p:nvPr/>
        </p:nvSpPr>
        <p:spPr>
          <a:xfrm>
            <a:off x="1465659" y="2377145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Walk in the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7CADE-1552-F70A-69AF-8FDACC15216B}"/>
              </a:ext>
            </a:extLst>
          </p:cNvPr>
          <p:cNvSpPr txBox="1"/>
          <p:nvPr/>
        </p:nvSpPr>
        <p:spPr>
          <a:xfrm>
            <a:off x="4901948" y="2377145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Neon Lights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BC14E-CC22-86AD-7127-AD5F965DA8AE}"/>
              </a:ext>
            </a:extLst>
          </p:cNvPr>
          <p:cNvSpPr txBox="1"/>
          <p:nvPr/>
        </p:nvSpPr>
        <p:spPr>
          <a:xfrm>
            <a:off x="8338237" y="2377145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Domino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EDEA8-8D1C-3516-22A7-7CC35405FB6F}"/>
              </a:ext>
            </a:extLst>
          </p:cNvPr>
          <p:cNvSpPr txBox="1"/>
          <p:nvPr/>
        </p:nvSpPr>
        <p:spPr>
          <a:xfrm>
            <a:off x="1340285" y="4841535"/>
            <a:ext cx="296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You win some, </a:t>
            </a:r>
            <a:br>
              <a:rPr lang="en-US" sz="2000" b="1" dirty="0"/>
            </a:br>
            <a:r>
              <a:rPr lang="en-US" sz="2000" b="1" dirty="0"/>
              <a:t>You lose 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116CD-F3FD-9C20-1898-F432D1E3D3B9}"/>
              </a:ext>
            </a:extLst>
          </p:cNvPr>
          <p:cNvSpPr txBox="1"/>
          <p:nvPr/>
        </p:nvSpPr>
        <p:spPr>
          <a:xfrm>
            <a:off x="4901948" y="4947551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Time after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1C10F-8DB9-52C7-4283-4257875B7530}"/>
              </a:ext>
            </a:extLst>
          </p:cNvPr>
          <p:cNvSpPr txBox="1"/>
          <p:nvPr/>
        </p:nvSpPr>
        <p:spPr>
          <a:xfrm>
            <a:off x="8338237" y="4947551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Life after death</a:t>
            </a:r>
          </a:p>
        </p:txBody>
      </p:sp>
    </p:spTree>
    <p:extLst>
      <p:ext uri="{BB962C8B-B14F-4D97-AF65-F5344CB8AC3E}">
        <p14:creationId xmlns:p14="http://schemas.microsoft.com/office/powerpoint/2010/main" val="244430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077037-FD79-E2AF-BF10-4142FB4CB117}"/>
              </a:ext>
            </a:extLst>
          </p:cNvPr>
          <p:cNvSpPr/>
          <p:nvPr/>
        </p:nvSpPr>
        <p:spPr>
          <a:xfrm>
            <a:off x="1435796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82A6C6-B331-31F5-403E-7CE35F62ACB6}"/>
              </a:ext>
            </a:extLst>
          </p:cNvPr>
          <p:cNvSpPr/>
          <p:nvPr/>
        </p:nvSpPr>
        <p:spPr>
          <a:xfrm>
            <a:off x="4914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CA49B8-A673-BF04-BE01-2E3F0EEB58D7}"/>
              </a:ext>
            </a:extLst>
          </p:cNvPr>
          <p:cNvSpPr/>
          <p:nvPr/>
        </p:nvSpPr>
        <p:spPr>
          <a:xfrm>
            <a:off x="14357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C1F486-861B-F1EC-0FD3-2B669C332C75}"/>
              </a:ext>
            </a:extLst>
          </p:cNvPr>
          <p:cNvSpPr/>
          <p:nvPr/>
        </p:nvSpPr>
        <p:spPr>
          <a:xfrm>
            <a:off x="8343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5E579C-B36B-414A-8151-13311DB47E8F}"/>
              </a:ext>
            </a:extLst>
          </p:cNvPr>
          <p:cNvSpPr/>
          <p:nvPr/>
        </p:nvSpPr>
        <p:spPr>
          <a:xfrm>
            <a:off x="4902896" y="4296189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6B19E2-A95F-F271-55D9-179EE0F0E538}"/>
              </a:ext>
            </a:extLst>
          </p:cNvPr>
          <p:cNvSpPr/>
          <p:nvPr/>
        </p:nvSpPr>
        <p:spPr>
          <a:xfrm>
            <a:off x="83699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77CD4C-5A88-B5A8-E84E-65B5CF7CF1D9}"/>
              </a:ext>
            </a:extLst>
          </p:cNvPr>
          <p:cNvSpPr/>
          <p:nvPr/>
        </p:nvSpPr>
        <p:spPr>
          <a:xfrm>
            <a:off x="538977" y="5883744"/>
            <a:ext cx="446045" cy="446045"/>
          </a:xfrm>
          <a:prstGeom prst="ellipse">
            <a:avLst/>
          </a:prstGeom>
          <a:solidFill>
            <a:srgbClr val="4C66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68516D-EEB9-4949-312A-81A11641AB2C}"/>
              </a:ext>
            </a:extLst>
          </p:cNvPr>
          <p:cNvSpPr/>
          <p:nvPr/>
        </p:nvSpPr>
        <p:spPr>
          <a:xfrm>
            <a:off x="4164700" y="311566"/>
            <a:ext cx="4293704" cy="63166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WORDLE SPEED MATCH</a:t>
            </a:r>
          </a:p>
        </p:txBody>
      </p:sp>
      <p:pic>
        <p:nvPicPr>
          <p:cNvPr id="3" name="Picture 2" descr="A card with a blue hexagon and white text&#10;&#10;Description automatically generated">
            <a:extLst>
              <a:ext uri="{FF2B5EF4-FFF2-40B4-BE49-F238E27FC236}">
                <a16:creationId xmlns:a16="http://schemas.microsoft.com/office/drawing/2014/main" id="{E6DA5127-71AB-59D1-74B5-73838A60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60961" y="-53458"/>
            <a:ext cx="1081433" cy="1625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B6060-A010-EB9F-E7BA-7C3BC2F961D5}"/>
              </a:ext>
            </a:extLst>
          </p:cNvPr>
          <p:cNvSpPr txBox="1"/>
          <p:nvPr/>
        </p:nvSpPr>
        <p:spPr>
          <a:xfrm>
            <a:off x="1465659" y="2354504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Touch down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81FA7-717F-92A4-01AB-6615E0EAA2DF}"/>
              </a:ext>
            </a:extLst>
          </p:cNvPr>
          <p:cNvSpPr txBox="1"/>
          <p:nvPr/>
        </p:nvSpPr>
        <p:spPr>
          <a:xfrm>
            <a:off x="4901948" y="2354504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Blanket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28181-1DD4-EE18-5135-772A47FB54A3}"/>
              </a:ext>
            </a:extLst>
          </p:cNvPr>
          <p:cNvSpPr txBox="1"/>
          <p:nvPr/>
        </p:nvSpPr>
        <p:spPr>
          <a:xfrm>
            <a:off x="8338237" y="2354504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 after thought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E8554-A0A0-4421-4841-30F2C51B4276}"/>
              </a:ext>
            </a:extLst>
          </p:cNvPr>
          <p:cNvSpPr txBox="1"/>
          <p:nvPr/>
        </p:nvSpPr>
        <p:spPr>
          <a:xfrm>
            <a:off x="1465659" y="4924910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You’re under arrest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BBAE63-E5FF-8591-ABB9-BC768324F8CE}"/>
              </a:ext>
            </a:extLst>
          </p:cNvPr>
          <p:cNvSpPr txBox="1"/>
          <p:nvPr/>
        </p:nvSpPr>
        <p:spPr>
          <a:xfrm>
            <a:off x="4901948" y="4924910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Shut 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629B6D-7A61-1825-F460-26E41E5E9755}"/>
              </a:ext>
            </a:extLst>
          </p:cNvPr>
          <p:cNvSpPr txBox="1"/>
          <p:nvPr/>
        </p:nvSpPr>
        <p:spPr>
          <a:xfrm>
            <a:off x="8338237" y="4924910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Day in day out</a:t>
            </a:r>
          </a:p>
        </p:txBody>
      </p:sp>
    </p:spTree>
    <p:extLst>
      <p:ext uri="{BB962C8B-B14F-4D97-AF65-F5344CB8AC3E}">
        <p14:creationId xmlns:p14="http://schemas.microsoft.com/office/powerpoint/2010/main" val="2269215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077037-FD79-E2AF-BF10-4142FB4CB117}"/>
              </a:ext>
            </a:extLst>
          </p:cNvPr>
          <p:cNvSpPr/>
          <p:nvPr/>
        </p:nvSpPr>
        <p:spPr>
          <a:xfrm>
            <a:off x="1435796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82A6C6-B331-31F5-403E-7CE35F62ACB6}"/>
              </a:ext>
            </a:extLst>
          </p:cNvPr>
          <p:cNvSpPr/>
          <p:nvPr/>
        </p:nvSpPr>
        <p:spPr>
          <a:xfrm>
            <a:off x="4914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CA49B8-A673-BF04-BE01-2E3F0EEB58D7}"/>
              </a:ext>
            </a:extLst>
          </p:cNvPr>
          <p:cNvSpPr/>
          <p:nvPr/>
        </p:nvSpPr>
        <p:spPr>
          <a:xfrm>
            <a:off x="14357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C1F486-861B-F1EC-0FD3-2B669C332C75}"/>
              </a:ext>
            </a:extLst>
          </p:cNvPr>
          <p:cNvSpPr/>
          <p:nvPr/>
        </p:nvSpPr>
        <p:spPr>
          <a:xfrm>
            <a:off x="8343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5E579C-B36B-414A-8151-13311DB47E8F}"/>
              </a:ext>
            </a:extLst>
          </p:cNvPr>
          <p:cNvSpPr/>
          <p:nvPr/>
        </p:nvSpPr>
        <p:spPr>
          <a:xfrm>
            <a:off x="4902896" y="4296189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6B19E2-A95F-F271-55D9-179EE0F0E538}"/>
              </a:ext>
            </a:extLst>
          </p:cNvPr>
          <p:cNvSpPr/>
          <p:nvPr/>
        </p:nvSpPr>
        <p:spPr>
          <a:xfrm>
            <a:off x="83699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77CD4C-5A88-B5A8-E84E-65B5CF7CF1D9}"/>
              </a:ext>
            </a:extLst>
          </p:cNvPr>
          <p:cNvSpPr/>
          <p:nvPr/>
        </p:nvSpPr>
        <p:spPr>
          <a:xfrm>
            <a:off x="538977" y="5883744"/>
            <a:ext cx="446045" cy="446045"/>
          </a:xfrm>
          <a:prstGeom prst="ellipse">
            <a:avLst/>
          </a:prstGeom>
          <a:solidFill>
            <a:srgbClr val="4C66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68516D-EEB9-4949-312A-81A11641AB2C}"/>
              </a:ext>
            </a:extLst>
          </p:cNvPr>
          <p:cNvSpPr/>
          <p:nvPr/>
        </p:nvSpPr>
        <p:spPr>
          <a:xfrm>
            <a:off x="4164700" y="311566"/>
            <a:ext cx="4293704" cy="63166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WORDLE SPEED MATCH</a:t>
            </a:r>
          </a:p>
        </p:txBody>
      </p:sp>
      <p:pic>
        <p:nvPicPr>
          <p:cNvPr id="3" name="Picture 2" descr="A card with a blue hexagon and white text&#10;&#10;Description automatically generated">
            <a:extLst>
              <a:ext uri="{FF2B5EF4-FFF2-40B4-BE49-F238E27FC236}">
                <a16:creationId xmlns:a16="http://schemas.microsoft.com/office/drawing/2014/main" id="{E6DA5127-71AB-59D1-74B5-73838A60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60961" y="-53458"/>
            <a:ext cx="1081433" cy="1625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FE7D98-9F6C-A5C3-CC5B-219CA0704939}"/>
              </a:ext>
            </a:extLst>
          </p:cNvPr>
          <p:cNvSpPr txBox="1"/>
          <p:nvPr/>
        </p:nvSpPr>
        <p:spPr>
          <a:xfrm>
            <a:off x="1465659" y="2382787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Read between the 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59B2A-51B7-4771-B3CB-F10B9464DC00}"/>
              </a:ext>
            </a:extLst>
          </p:cNvPr>
          <p:cNvSpPr txBox="1"/>
          <p:nvPr/>
        </p:nvSpPr>
        <p:spPr>
          <a:xfrm>
            <a:off x="4901948" y="2382787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Tip of the iceberg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D27DA-2CE8-7B56-4BFA-E56170B02486}"/>
              </a:ext>
            </a:extLst>
          </p:cNvPr>
          <p:cNvSpPr txBox="1"/>
          <p:nvPr/>
        </p:nvSpPr>
        <p:spPr>
          <a:xfrm>
            <a:off x="8338237" y="2225127"/>
            <a:ext cx="279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One if by land, </a:t>
            </a:r>
            <a:br>
              <a:rPr lang="en-US" sz="2000" b="1" dirty="0"/>
            </a:br>
            <a:r>
              <a:rPr lang="en-US" sz="2000" b="1" dirty="0"/>
              <a:t>Two if by sea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E58098-A41E-6428-B87A-E998C36DC9EA}"/>
              </a:ext>
            </a:extLst>
          </p:cNvPr>
          <p:cNvSpPr txBox="1"/>
          <p:nvPr/>
        </p:nvSpPr>
        <p:spPr>
          <a:xfrm>
            <a:off x="1444637" y="4983971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West Indies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CD5EC7-047F-3697-2DE6-CA96BCD05354}"/>
              </a:ext>
            </a:extLst>
          </p:cNvPr>
          <p:cNvSpPr txBox="1"/>
          <p:nvPr/>
        </p:nvSpPr>
        <p:spPr>
          <a:xfrm>
            <a:off x="4880926" y="4983971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Make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116460-42A7-F8F6-9AA6-00F2A8D1A8F3}"/>
              </a:ext>
            </a:extLst>
          </p:cNvPr>
          <p:cNvSpPr txBox="1"/>
          <p:nvPr/>
        </p:nvSpPr>
        <p:spPr>
          <a:xfrm>
            <a:off x="8317215" y="4983971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Short walk in the park</a:t>
            </a:r>
          </a:p>
        </p:txBody>
      </p:sp>
    </p:spTree>
    <p:extLst>
      <p:ext uri="{BB962C8B-B14F-4D97-AF65-F5344CB8AC3E}">
        <p14:creationId xmlns:p14="http://schemas.microsoft.com/office/powerpoint/2010/main" val="1010924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077037-FD79-E2AF-BF10-4142FB4CB117}"/>
              </a:ext>
            </a:extLst>
          </p:cNvPr>
          <p:cNvSpPr/>
          <p:nvPr/>
        </p:nvSpPr>
        <p:spPr>
          <a:xfrm>
            <a:off x="1435796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82A6C6-B331-31F5-403E-7CE35F62ACB6}"/>
              </a:ext>
            </a:extLst>
          </p:cNvPr>
          <p:cNvSpPr/>
          <p:nvPr/>
        </p:nvSpPr>
        <p:spPr>
          <a:xfrm>
            <a:off x="4914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CA49B8-A673-BF04-BE01-2E3F0EEB58D7}"/>
              </a:ext>
            </a:extLst>
          </p:cNvPr>
          <p:cNvSpPr/>
          <p:nvPr/>
        </p:nvSpPr>
        <p:spPr>
          <a:xfrm>
            <a:off x="14357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C1F486-861B-F1EC-0FD3-2B669C332C75}"/>
              </a:ext>
            </a:extLst>
          </p:cNvPr>
          <p:cNvSpPr/>
          <p:nvPr/>
        </p:nvSpPr>
        <p:spPr>
          <a:xfrm>
            <a:off x="8343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5E579C-B36B-414A-8151-13311DB47E8F}"/>
              </a:ext>
            </a:extLst>
          </p:cNvPr>
          <p:cNvSpPr/>
          <p:nvPr/>
        </p:nvSpPr>
        <p:spPr>
          <a:xfrm>
            <a:off x="4902896" y="4296189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6B19E2-A95F-F271-55D9-179EE0F0E538}"/>
              </a:ext>
            </a:extLst>
          </p:cNvPr>
          <p:cNvSpPr/>
          <p:nvPr/>
        </p:nvSpPr>
        <p:spPr>
          <a:xfrm>
            <a:off x="83699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77CD4C-5A88-B5A8-E84E-65B5CF7CF1D9}"/>
              </a:ext>
            </a:extLst>
          </p:cNvPr>
          <p:cNvSpPr/>
          <p:nvPr/>
        </p:nvSpPr>
        <p:spPr>
          <a:xfrm>
            <a:off x="538977" y="5883744"/>
            <a:ext cx="446045" cy="446045"/>
          </a:xfrm>
          <a:prstGeom prst="ellipse">
            <a:avLst/>
          </a:prstGeom>
          <a:solidFill>
            <a:srgbClr val="4C66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68516D-EEB9-4949-312A-81A11641AB2C}"/>
              </a:ext>
            </a:extLst>
          </p:cNvPr>
          <p:cNvSpPr/>
          <p:nvPr/>
        </p:nvSpPr>
        <p:spPr>
          <a:xfrm>
            <a:off x="4164700" y="311566"/>
            <a:ext cx="4293704" cy="63166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WORDLE SPEED MATCH</a:t>
            </a:r>
          </a:p>
        </p:txBody>
      </p:sp>
      <p:pic>
        <p:nvPicPr>
          <p:cNvPr id="3" name="Picture 2" descr="A card with a blue hexagon and white text&#10;&#10;Description automatically generated">
            <a:extLst>
              <a:ext uri="{FF2B5EF4-FFF2-40B4-BE49-F238E27FC236}">
                <a16:creationId xmlns:a16="http://schemas.microsoft.com/office/drawing/2014/main" id="{E6DA5127-71AB-59D1-74B5-73838A60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60961" y="-53458"/>
            <a:ext cx="1081433" cy="16252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51FEB1-2448-5E48-5C1D-53B89E58BD54}"/>
              </a:ext>
            </a:extLst>
          </p:cNvPr>
          <p:cNvSpPr txBox="1"/>
          <p:nvPr/>
        </p:nvSpPr>
        <p:spPr>
          <a:xfrm>
            <a:off x="1481425" y="2397281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Singing in the rain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0BACDB-F2F6-026B-A97E-3CE3D8C23CBD}"/>
              </a:ext>
            </a:extLst>
          </p:cNvPr>
          <p:cNvSpPr txBox="1"/>
          <p:nvPr/>
        </p:nvSpPr>
        <p:spPr>
          <a:xfrm>
            <a:off x="4917714" y="2397281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Tuesday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C4E940-54F2-BE2B-9756-CE043DBDA88F}"/>
              </a:ext>
            </a:extLst>
          </p:cNvPr>
          <p:cNvSpPr txBox="1"/>
          <p:nvPr/>
        </p:nvSpPr>
        <p:spPr>
          <a:xfrm>
            <a:off x="8354003" y="2397281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Space Invaders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0CF0F6-54B0-B515-214F-9CE9D1C71371}"/>
              </a:ext>
            </a:extLst>
          </p:cNvPr>
          <p:cNvSpPr txBox="1"/>
          <p:nvPr/>
        </p:nvSpPr>
        <p:spPr>
          <a:xfrm>
            <a:off x="1481425" y="4967687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Bad influence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06CA4A-FEC0-153D-60EA-E36A6F97E444}"/>
              </a:ext>
            </a:extLst>
          </p:cNvPr>
          <p:cNvSpPr txBox="1"/>
          <p:nvPr/>
        </p:nvSpPr>
        <p:spPr>
          <a:xfrm>
            <a:off x="4917714" y="4967687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Excuse 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6DE2D2-2355-BB43-359E-8B91F7AA45D4}"/>
              </a:ext>
            </a:extLst>
          </p:cNvPr>
          <p:cNvSpPr txBox="1"/>
          <p:nvPr/>
        </p:nvSpPr>
        <p:spPr>
          <a:xfrm>
            <a:off x="8354003" y="4967687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Head over heals in love</a:t>
            </a:r>
          </a:p>
        </p:txBody>
      </p:sp>
    </p:spTree>
    <p:extLst>
      <p:ext uri="{BB962C8B-B14F-4D97-AF65-F5344CB8AC3E}">
        <p14:creationId xmlns:p14="http://schemas.microsoft.com/office/powerpoint/2010/main" val="1927179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077037-FD79-E2AF-BF10-4142FB4CB117}"/>
              </a:ext>
            </a:extLst>
          </p:cNvPr>
          <p:cNvSpPr/>
          <p:nvPr/>
        </p:nvSpPr>
        <p:spPr>
          <a:xfrm>
            <a:off x="1435796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82A6C6-B331-31F5-403E-7CE35F62ACB6}"/>
              </a:ext>
            </a:extLst>
          </p:cNvPr>
          <p:cNvSpPr/>
          <p:nvPr/>
        </p:nvSpPr>
        <p:spPr>
          <a:xfrm>
            <a:off x="4914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CA49B8-A673-BF04-BE01-2E3F0EEB58D7}"/>
              </a:ext>
            </a:extLst>
          </p:cNvPr>
          <p:cNvSpPr/>
          <p:nvPr/>
        </p:nvSpPr>
        <p:spPr>
          <a:xfrm>
            <a:off x="14357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C1F486-861B-F1EC-0FD3-2B669C332C75}"/>
              </a:ext>
            </a:extLst>
          </p:cNvPr>
          <p:cNvSpPr/>
          <p:nvPr/>
        </p:nvSpPr>
        <p:spPr>
          <a:xfrm>
            <a:off x="8343900" y="1656522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5E579C-B36B-414A-8151-13311DB47E8F}"/>
              </a:ext>
            </a:extLst>
          </p:cNvPr>
          <p:cNvSpPr/>
          <p:nvPr/>
        </p:nvSpPr>
        <p:spPr>
          <a:xfrm>
            <a:off x="4902896" y="4296189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6B19E2-A95F-F271-55D9-179EE0F0E538}"/>
              </a:ext>
            </a:extLst>
          </p:cNvPr>
          <p:cNvSpPr/>
          <p:nvPr/>
        </p:nvSpPr>
        <p:spPr>
          <a:xfrm>
            <a:off x="8369996" y="4267200"/>
            <a:ext cx="2793304" cy="18105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77CD4C-5A88-B5A8-E84E-65B5CF7CF1D9}"/>
              </a:ext>
            </a:extLst>
          </p:cNvPr>
          <p:cNvSpPr/>
          <p:nvPr/>
        </p:nvSpPr>
        <p:spPr>
          <a:xfrm>
            <a:off x="538977" y="5883744"/>
            <a:ext cx="446045" cy="446045"/>
          </a:xfrm>
          <a:prstGeom prst="ellipse">
            <a:avLst/>
          </a:prstGeom>
          <a:solidFill>
            <a:srgbClr val="4C66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68516D-EEB9-4949-312A-81A11641AB2C}"/>
              </a:ext>
            </a:extLst>
          </p:cNvPr>
          <p:cNvSpPr/>
          <p:nvPr/>
        </p:nvSpPr>
        <p:spPr>
          <a:xfrm>
            <a:off x="4164700" y="311566"/>
            <a:ext cx="4293704" cy="63166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WORDLE SPEED MATCH</a:t>
            </a:r>
          </a:p>
        </p:txBody>
      </p:sp>
      <p:pic>
        <p:nvPicPr>
          <p:cNvPr id="3" name="Picture 2" descr="A card with a blue hexagon and white text&#10;&#10;Description automatically generated">
            <a:extLst>
              <a:ext uri="{FF2B5EF4-FFF2-40B4-BE49-F238E27FC236}">
                <a16:creationId xmlns:a16="http://schemas.microsoft.com/office/drawing/2014/main" id="{E6DA5127-71AB-59D1-74B5-73838A60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60961" y="-53458"/>
            <a:ext cx="1081433" cy="16252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CADD4C-05CC-F15E-D9F8-B2C950DB8CE5}"/>
              </a:ext>
            </a:extLst>
          </p:cNvPr>
          <p:cNvSpPr txBox="1"/>
          <p:nvPr/>
        </p:nvSpPr>
        <p:spPr>
          <a:xfrm>
            <a:off x="1450120" y="2446406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H2O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D3B497-4D74-C9B7-525C-4094D9ED2B6B}"/>
              </a:ext>
            </a:extLst>
          </p:cNvPr>
          <p:cNvSpPr txBox="1"/>
          <p:nvPr/>
        </p:nvSpPr>
        <p:spPr>
          <a:xfrm>
            <a:off x="4886409" y="2446406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Mind over Matter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CDE9F8-8ACE-265C-7D43-5E6EAA7D6B28}"/>
              </a:ext>
            </a:extLst>
          </p:cNvPr>
          <p:cNvSpPr txBox="1"/>
          <p:nvPr/>
        </p:nvSpPr>
        <p:spPr>
          <a:xfrm>
            <a:off x="8322698" y="2446406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Take a step back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14258C-D6C3-4F04-0C98-5626FBFB65DE}"/>
              </a:ext>
            </a:extLst>
          </p:cNvPr>
          <p:cNvSpPr txBox="1"/>
          <p:nvPr/>
        </p:nvSpPr>
        <p:spPr>
          <a:xfrm>
            <a:off x="1450120" y="5016812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Ambiguous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29C651-C951-E87F-9E0A-007ECAA987FE}"/>
              </a:ext>
            </a:extLst>
          </p:cNvPr>
          <p:cNvSpPr txBox="1"/>
          <p:nvPr/>
        </p:nvSpPr>
        <p:spPr>
          <a:xfrm>
            <a:off x="4886409" y="5016812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Repeat after 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FA0AA-0DDB-7FEF-0310-471E0781F72B}"/>
              </a:ext>
            </a:extLst>
          </p:cNvPr>
          <p:cNvSpPr txBox="1"/>
          <p:nvPr/>
        </p:nvSpPr>
        <p:spPr>
          <a:xfrm>
            <a:off x="8322698" y="5016812"/>
            <a:ext cx="27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Downpour</a:t>
            </a:r>
          </a:p>
        </p:txBody>
      </p:sp>
    </p:spTree>
    <p:extLst>
      <p:ext uri="{BB962C8B-B14F-4D97-AF65-F5344CB8AC3E}">
        <p14:creationId xmlns:p14="http://schemas.microsoft.com/office/powerpoint/2010/main" val="3099672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55015-C1F7-75E2-42F2-37033D174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1DC9BB-EA84-85A4-7F61-7446FB8C25FF}"/>
              </a:ext>
            </a:extLst>
          </p:cNvPr>
          <p:cNvSpPr/>
          <p:nvPr/>
        </p:nvSpPr>
        <p:spPr>
          <a:xfrm>
            <a:off x="4164700" y="285062"/>
            <a:ext cx="4293704" cy="29882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RACING REBUS</a:t>
            </a:r>
          </a:p>
        </p:txBody>
      </p:sp>
      <p:pic>
        <p:nvPicPr>
          <p:cNvPr id="10" name="Picture 9" descr="A list of things that are i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5B9C333A-2F32-F036-6731-41758DBF9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86138" y="35843"/>
            <a:ext cx="2744069" cy="4123944"/>
          </a:xfrm>
          <a:prstGeom prst="rect">
            <a:avLst/>
          </a:prstGeom>
        </p:spPr>
      </p:pic>
      <p:pic>
        <p:nvPicPr>
          <p:cNvPr id="12" name="Picture 11" descr="A list of things in a paper&#10;&#10;Description automatically generated">
            <a:extLst>
              <a:ext uri="{FF2B5EF4-FFF2-40B4-BE49-F238E27FC236}">
                <a16:creationId xmlns:a16="http://schemas.microsoft.com/office/drawing/2014/main" id="{E7D1397A-1C60-508D-D31C-B839DA1DB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386138" y="3000629"/>
            <a:ext cx="2744069" cy="4123944"/>
          </a:xfrm>
          <a:prstGeom prst="rect">
            <a:avLst/>
          </a:prstGeom>
        </p:spPr>
      </p:pic>
      <p:pic>
        <p:nvPicPr>
          <p:cNvPr id="13" name="Picture 12" descr="A list of things that are i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C80E98A-674A-CBCC-2AA8-F24F77230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97160" y="30584"/>
            <a:ext cx="2744069" cy="4123944"/>
          </a:xfrm>
          <a:prstGeom prst="rect">
            <a:avLst/>
          </a:prstGeom>
        </p:spPr>
      </p:pic>
      <p:pic>
        <p:nvPicPr>
          <p:cNvPr id="14" name="Picture 13" descr="A list of things in a paper&#10;&#10;Description automatically generated">
            <a:extLst>
              <a:ext uri="{FF2B5EF4-FFF2-40B4-BE49-F238E27FC236}">
                <a16:creationId xmlns:a16="http://schemas.microsoft.com/office/drawing/2014/main" id="{D7F6199A-E966-9645-8645-4AF900A8F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97160" y="2995370"/>
            <a:ext cx="2744069" cy="4123944"/>
          </a:xfrm>
          <a:prstGeom prst="rect">
            <a:avLst/>
          </a:prstGeom>
        </p:spPr>
      </p:pic>
      <p:pic>
        <p:nvPicPr>
          <p:cNvPr id="15" name="Picture 14" descr="A list of things that are i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17EE8E9-527A-A5F3-8FBA-174EDFCB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8767" y="30583"/>
            <a:ext cx="2744069" cy="4123944"/>
          </a:xfrm>
          <a:prstGeom prst="rect">
            <a:avLst/>
          </a:prstGeom>
        </p:spPr>
      </p:pic>
      <p:pic>
        <p:nvPicPr>
          <p:cNvPr id="16" name="Picture 15" descr="A list of things in a paper&#10;&#10;Description automatically generated">
            <a:extLst>
              <a:ext uri="{FF2B5EF4-FFF2-40B4-BE49-F238E27FC236}">
                <a16:creationId xmlns:a16="http://schemas.microsoft.com/office/drawing/2014/main" id="{090C03CC-3951-A28B-F22A-F6FFA05CA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8767" y="2995369"/>
            <a:ext cx="2744069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9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2D9094C-CBCE-D446-9EAB-C462D8FB2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8681" y="912850"/>
            <a:ext cx="2222500" cy="3340100"/>
          </a:xfrm>
          <a:prstGeom prst="rect">
            <a:avLst/>
          </a:prstGeom>
        </p:spPr>
      </p:pic>
      <p:pic>
        <p:nvPicPr>
          <p:cNvPr id="7" name="Picture 6" descr="Text, shape, whiteboard&#10;&#10;Description automatically generated">
            <a:extLst>
              <a:ext uri="{FF2B5EF4-FFF2-40B4-BE49-F238E27FC236}">
                <a16:creationId xmlns:a16="http://schemas.microsoft.com/office/drawing/2014/main" id="{D510042D-EBE1-FD42-8CD2-D9E0B2939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11515" y="912850"/>
            <a:ext cx="2222500" cy="3340100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DF197275-2D1E-4240-B763-24554EB36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32382" y="912850"/>
            <a:ext cx="2222500" cy="3340100"/>
          </a:xfrm>
          <a:prstGeom prst="rect">
            <a:avLst/>
          </a:prstGeom>
        </p:spPr>
      </p:pic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4621DFF8-2E4E-5046-B761-F990EBB3B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58681" y="3519066"/>
            <a:ext cx="2222500" cy="3340100"/>
          </a:xfrm>
          <a:prstGeom prst="rect">
            <a:avLst/>
          </a:prstGeom>
        </p:spPr>
      </p:pic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BA64C0F7-3861-6B45-BDFC-09EF8AC8D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206495" y="3492500"/>
            <a:ext cx="2222500" cy="3340100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A74B7D27-D97F-F94D-9DF1-FAF7815CB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32382" y="3492500"/>
            <a:ext cx="2222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4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3124B124-26E8-B54F-B108-A59839832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4623" y="899158"/>
            <a:ext cx="2222500" cy="3340100"/>
          </a:xfrm>
          <a:prstGeom prst="rect">
            <a:avLst/>
          </a:prstGeom>
        </p:spPr>
      </p:pic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C01777BF-D505-EA4E-A835-8156BD4E0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96443" y="911684"/>
            <a:ext cx="2222500" cy="33401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2088C8F5-F0AF-244D-80B0-2245A97EA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28263" y="899158"/>
            <a:ext cx="2222500" cy="33401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1067570-A46F-D441-B176-BFF30CA1A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64623" y="3503634"/>
            <a:ext cx="2222500" cy="334010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3E3D3438-1DF4-5E45-83AA-76DFBF2D3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628263" y="3503634"/>
            <a:ext cx="2222500" cy="33401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6C2571C-8CB2-BB41-A301-4A2DC6B97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196443" y="3503634"/>
            <a:ext cx="2222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1BE3214-AF33-F343-8A7F-7ABB921C2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7072" y="906556"/>
            <a:ext cx="2222500" cy="33401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2887DE2-E8C6-E44B-8898-820FA65C9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97068" y="906556"/>
            <a:ext cx="2222500" cy="33401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56DFBC-762D-4B4C-B059-48106AF70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24850" y="906556"/>
            <a:ext cx="2222500" cy="33401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00D8C709-F4F5-C443-AF13-FA09078E6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197224" y="3503583"/>
            <a:ext cx="2222500" cy="3340100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ECCD2D70-F203-BA41-ADB2-5DB8F62D3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624850" y="3513294"/>
            <a:ext cx="2222500" cy="33401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416A798-6775-D943-BB46-654576376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757072" y="3503583"/>
            <a:ext cx="2222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shape, whiteboard&#10;&#10;Description automatically generated">
            <a:extLst>
              <a:ext uri="{FF2B5EF4-FFF2-40B4-BE49-F238E27FC236}">
                <a16:creationId xmlns:a16="http://schemas.microsoft.com/office/drawing/2014/main" id="{97EB97FD-499D-4443-B0A7-A0A341EC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1542" y="907425"/>
            <a:ext cx="2222500" cy="33401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A333A94-CA4B-434D-A549-D916E7F8B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00636" y="907425"/>
            <a:ext cx="2222500" cy="33401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C3381AE-C0FE-9C4E-9D7A-856BAC1E0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28262" y="911996"/>
            <a:ext cx="2222500" cy="3340100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E5C11DB6-F82B-E249-BEA4-D9F212E93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61542" y="3498818"/>
            <a:ext cx="2222500" cy="3340100"/>
          </a:xfrm>
          <a:prstGeom prst="rect">
            <a:avLst/>
          </a:prstGeom>
        </p:spPr>
      </p:pic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EB9BC605-7146-E148-B99A-EBEFEA211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200636" y="3511344"/>
            <a:ext cx="2222500" cy="3340100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A1B49E0-ED8E-6642-9BF4-904D56DD8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27204" y="3511344"/>
            <a:ext cx="2222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0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F691E20-9D13-DA47-9E97-B30A2A0AD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79169" y="916074"/>
            <a:ext cx="2222500" cy="334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1AB99-46A9-D048-91BC-9AE5CAD5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97380" y="906868"/>
            <a:ext cx="2222500" cy="3340100"/>
          </a:xfrm>
          <a:prstGeom prst="rect">
            <a:avLst/>
          </a:prstGeom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E0D6DF4E-107D-E14B-9E72-1521A1D49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15736" y="916074"/>
            <a:ext cx="2222500" cy="33401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6E789AD-99AA-B24D-BC33-4A44220BD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79169" y="3498507"/>
            <a:ext cx="2222500" cy="3340100"/>
          </a:xfrm>
          <a:prstGeom prst="rect">
            <a:avLst/>
          </a:prstGeom>
        </p:spPr>
      </p:pic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915B1989-4483-C341-934F-8E1CDCE08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183917" y="3498507"/>
            <a:ext cx="2222500" cy="3340100"/>
          </a:xfrm>
          <a:prstGeom prst="rect">
            <a:avLst/>
          </a:prstGeom>
        </p:spPr>
      </p:pic>
      <p:pic>
        <p:nvPicPr>
          <p:cNvPr id="15" name="Picture 14" descr="Arrow&#10;&#10;Description automatically generated">
            <a:extLst>
              <a:ext uri="{FF2B5EF4-FFF2-40B4-BE49-F238E27FC236}">
                <a16:creationId xmlns:a16="http://schemas.microsoft.com/office/drawing/2014/main" id="{419F038A-81E2-5F4D-AC23-8BF539975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15736" y="3498507"/>
            <a:ext cx="2222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matic&#10;&#10;Description automatically generated with medium confidence">
            <a:extLst>
              <a:ext uri="{FF2B5EF4-FFF2-40B4-BE49-F238E27FC236}">
                <a16:creationId xmlns:a16="http://schemas.microsoft.com/office/drawing/2014/main" id="{495E1E55-BE36-4E4F-9397-2A324B67B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4624" y="906555"/>
            <a:ext cx="2222500" cy="33401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765BE6ED-21FB-FB46-A59C-C431A389D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28262" y="906555"/>
            <a:ext cx="2222500" cy="33401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51ABA99-5800-3845-AC95-533D9493D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72906" y="3511031"/>
            <a:ext cx="2222500" cy="3340100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B04D672-505B-A849-81EA-A241C8F18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183917" y="3511031"/>
            <a:ext cx="2222500" cy="3340100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5429F3D-9933-254C-95E1-7F55289DA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628262" y="3511031"/>
            <a:ext cx="2222500" cy="33401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2D678C2-5EE5-0542-AB3B-CCE897621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196443" y="906555"/>
            <a:ext cx="2222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0CD3C8F-3EF8-4D4D-A9D1-19A144AA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1386" y="906555"/>
            <a:ext cx="2222500" cy="3340100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0C0AA5AF-2B85-E042-A620-1E51936CD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97050" y="894029"/>
            <a:ext cx="2222500" cy="3340100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D72CFEA4-DAFD-324E-86B3-7EE8F61D2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78087" y="3511032"/>
            <a:ext cx="2222500" cy="3340100"/>
          </a:xfrm>
          <a:prstGeom prst="rect">
            <a:avLst/>
          </a:prstGeom>
        </p:spPr>
      </p:pic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CA89F78B-70EA-EB46-B15E-C7B28B5E4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193031" y="3511032"/>
            <a:ext cx="2222500" cy="3340100"/>
          </a:xfrm>
          <a:prstGeom prst="rect">
            <a:avLst/>
          </a:prstGeom>
        </p:spPr>
      </p:pic>
      <p:pic>
        <p:nvPicPr>
          <p:cNvPr id="27" name="Picture 26" descr="Text, shape, whiteboard&#10;&#10;Description automatically generated">
            <a:extLst>
              <a:ext uri="{FF2B5EF4-FFF2-40B4-BE49-F238E27FC236}">
                <a16:creationId xmlns:a16="http://schemas.microsoft.com/office/drawing/2014/main" id="{93120511-6313-534E-9AD9-CD68410F5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628262" y="3511032"/>
            <a:ext cx="2222500" cy="3340100"/>
          </a:xfrm>
          <a:prstGeom prst="rect">
            <a:avLst/>
          </a:prstGeom>
        </p:spPr>
      </p:pic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9B86DF12-B3FA-6D4E-8F5B-7DEDC4322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28262" y="906556"/>
            <a:ext cx="2222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5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401</Words>
  <Application>Microsoft Macintosh PowerPoint</Application>
  <PresentationFormat>Widescreen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Thompson</dc:creator>
  <cp:lastModifiedBy>Lori Thompson</cp:lastModifiedBy>
  <cp:revision>4</cp:revision>
  <dcterms:created xsi:type="dcterms:W3CDTF">2022-03-02T17:51:37Z</dcterms:created>
  <dcterms:modified xsi:type="dcterms:W3CDTF">2024-02-16T17:49:16Z</dcterms:modified>
</cp:coreProperties>
</file>